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9" r:id="rId4"/>
    <p:sldId id="261" r:id="rId5"/>
    <p:sldId id="263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  <a:srgbClr val="158D05"/>
    <a:srgbClr val="C79F45"/>
    <a:srgbClr val="B4A24A"/>
    <a:srgbClr val="B7A2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-8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C042-FCFA-428A-9C70-E30CA7A8FE84}" type="datetimeFigureOut">
              <a:rPr lang="fr-FR" smtClean="0"/>
              <a:t>27/12/2019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6ABA-A592-4925-A88C-74EDB88834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381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C042-FCFA-428A-9C70-E30CA7A8FE84}" type="datetimeFigureOut">
              <a:rPr lang="fr-FR" smtClean="0"/>
              <a:t>27/12/2019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6ABA-A592-4925-A88C-74EDB88834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561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C042-FCFA-428A-9C70-E30CA7A8FE84}" type="datetimeFigureOut">
              <a:rPr lang="fr-FR" smtClean="0"/>
              <a:t>27/12/2019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6ABA-A592-4925-A88C-74EDB88834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22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C042-FCFA-428A-9C70-E30CA7A8FE84}" type="datetimeFigureOut">
              <a:rPr lang="fr-FR" smtClean="0"/>
              <a:t>27/12/2019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6ABA-A592-4925-A88C-74EDB88834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486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C042-FCFA-428A-9C70-E30CA7A8FE84}" type="datetimeFigureOut">
              <a:rPr lang="fr-FR" smtClean="0"/>
              <a:t>27/12/2019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6ABA-A592-4925-A88C-74EDB88834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79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C042-FCFA-428A-9C70-E30CA7A8FE84}" type="datetimeFigureOut">
              <a:rPr lang="fr-FR" smtClean="0"/>
              <a:t>27/12/2019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6ABA-A592-4925-A88C-74EDB88834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2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C042-FCFA-428A-9C70-E30CA7A8FE84}" type="datetimeFigureOut">
              <a:rPr lang="fr-FR" smtClean="0"/>
              <a:t>27/12/2019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6ABA-A592-4925-A88C-74EDB88834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156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C042-FCFA-428A-9C70-E30CA7A8FE84}" type="datetimeFigureOut">
              <a:rPr lang="fr-FR" smtClean="0"/>
              <a:t>27/12/2019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6ABA-A592-4925-A88C-74EDB88834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462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C042-FCFA-428A-9C70-E30CA7A8FE84}" type="datetimeFigureOut">
              <a:rPr lang="fr-FR" smtClean="0"/>
              <a:t>27/12/2019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6ABA-A592-4925-A88C-74EDB88834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32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C042-FCFA-428A-9C70-E30CA7A8FE84}" type="datetimeFigureOut">
              <a:rPr lang="fr-FR" smtClean="0"/>
              <a:t>27/12/2019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6ABA-A592-4925-A88C-74EDB88834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98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C042-FCFA-428A-9C70-E30CA7A8FE84}" type="datetimeFigureOut">
              <a:rPr lang="fr-FR" smtClean="0"/>
              <a:t>27/12/2019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6ABA-A592-4925-A88C-74EDB88834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18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46000">
              <a:srgbClr val="0F8846"/>
            </a:gs>
            <a:gs pos="74000">
              <a:srgbClr val="008A3E">
                <a:alpha val="44000"/>
                <a:lumMod val="33000"/>
                <a:lumOff val="67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EC042-FCFA-428A-9C70-E30CA7A8FE84}" type="datetimeFigureOut">
              <a:rPr lang="fr-FR" smtClean="0"/>
              <a:t>27/12/2019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C6ABA-A592-4925-A88C-74EDB88834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7364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1"/>
          <a:stretch/>
        </p:blipFill>
        <p:spPr>
          <a:xfrm>
            <a:off x="1331640" y="1412776"/>
            <a:ext cx="6408712" cy="3579526"/>
          </a:xfrm>
          <a:prstGeom prst="rect">
            <a:avLst/>
          </a:prstGeom>
        </p:spPr>
      </p:pic>
      <p:pic>
        <p:nvPicPr>
          <p:cNvPr id="9" name="15 Feliz Navidad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12235" y="53012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0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951">
        <p14:warp dir="in"/>
      </p:transition>
    </mc:Choice>
    <mc:Fallback xmlns="">
      <p:transition spd="slow" advTm="109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9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6335">
            <a:off x="431223" y="475277"/>
            <a:ext cx="4654131" cy="3091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832">
            <a:off x="4035808" y="3167516"/>
            <a:ext cx="4724687" cy="3196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290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569">
        <p14:reveal/>
      </p:transition>
    </mc:Choice>
    <mc:Fallback xmlns="">
      <p:transition spd="slow" advTm="105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1217">
            <a:off x="563398" y="596714"/>
            <a:ext cx="4703556" cy="3124004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6440">
            <a:off x="3841357" y="3189322"/>
            <a:ext cx="4656567" cy="3091362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15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1202">
        <p14:reveal/>
      </p:transition>
    </mc:Choice>
    <mc:Fallback xmlns="">
      <p:transition spd="slow" advTm="1120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" r="9629"/>
          <a:stretch/>
        </p:blipFill>
        <p:spPr>
          <a:xfrm rot="21193457">
            <a:off x="512521" y="2436292"/>
            <a:ext cx="4127173" cy="344805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76"/>
          <a:stretch/>
        </p:blipFill>
        <p:spPr>
          <a:xfrm rot="233690">
            <a:off x="4823397" y="1106435"/>
            <a:ext cx="3813240" cy="3291363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966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11515">
        <p:split orient="vert"/>
      </p:transition>
    </mc:Choice>
    <mc:Fallback xmlns="">
      <p:transition spd="slow" advTm="1151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387424"/>
            <a:ext cx="9108504" cy="2295128"/>
          </a:xfrm>
        </p:spPr>
        <p:txBody>
          <a:bodyPr>
            <a:noAutofit/>
          </a:bodyPr>
          <a:lstStyle/>
          <a:p>
            <a:r>
              <a:rPr lang="fr-FR" sz="2000" dirty="0" smtClean="0">
                <a:latin typeface="Lucida Handwriting" panose="03010101010101010101" pitchFamily="66" charset="0"/>
              </a:rPr>
              <a:t>Parfois, on n’a pas besoin de long discours…</a:t>
            </a:r>
            <a:br>
              <a:rPr lang="fr-FR" sz="2000" dirty="0" smtClean="0">
                <a:latin typeface="Lucida Handwriting" panose="03010101010101010101" pitchFamily="66" charset="0"/>
              </a:rPr>
            </a:br>
            <a:r>
              <a:rPr lang="fr-FR" sz="2000" dirty="0" smtClean="0">
                <a:latin typeface="Lucida Handwriting" panose="03010101010101010101" pitchFamily="66" charset="0"/>
              </a:rPr>
              <a:t>Une petite attention, une petite pensée, un petit mot …</a:t>
            </a:r>
            <a:br>
              <a:rPr lang="fr-FR" sz="2000" dirty="0" smtClean="0">
                <a:latin typeface="Lucida Handwriting" panose="03010101010101010101" pitchFamily="66" charset="0"/>
              </a:rPr>
            </a:br>
            <a:r>
              <a:rPr lang="fr-FR" sz="2000" dirty="0" smtClean="0">
                <a:latin typeface="Lucida Handwriting" panose="03010101010101010101" pitchFamily="66" charset="0"/>
              </a:rPr>
              <a:t>Trois petits riens qui font du bien !!! </a:t>
            </a:r>
            <a:endParaRPr lang="fr-FR" sz="2000" dirty="0">
              <a:latin typeface="Lucida Handwriting" panose="03010101010101010101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6814371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87" r="6779" b="5343"/>
          <a:stretch/>
        </p:blipFill>
        <p:spPr>
          <a:xfrm>
            <a:off x="5364088" y="4293096"/>
            <a:ext cx="3384376" cy="2128388"/>
          </a:xfrm>
          <a:prstGeom prst="rect">
            <a:avLst/>
          </a:prstGeom>
        </p:spPr>
      </p:pic>
      <p:sp>
        <p:nvSpPr>
          <p:cNvPr id="13" name="Titre 1"/>
          <p:cNvSpPr txBox="1">
            <a:spLocks/>
          </p:cNvSpPr>
          <p:nvPr/>
        </p:nvSpPr>
        <p:spPr>
          <a:xfrm>
            <a:off x="4355976" y="3356992"/>
            <a:ext cx="5904656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Lucida Handwriting" panose="03010101010101010101" pitchFamily="66" charset="0"/>
              </a:rPr>
              <a:t>MERCI…</a:t>
            </a:r>
            <a:endParaRPr lang="fr-FR" sz="3200" b="1" dirty="0">
              <a:ln w="12700">
                <a:solidFill>
                  <a:schemeClr val="tx1"/>
                </a:solidFill>
              </a:ln>
              <a:solidFill>
                <a:srgbClr val="C0000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80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598">
        <p14:window dir="vert"/>
      </p:transition>
    </mc:Choice>
    <mc:Fallback xmlns="">
      <p:transition spd="slow" advTm="165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12</Words>
  <Application>Microsoft Office PowerPoint</Application>
  <PresentationFormat>Affichage à l'écran (4:3)</PresentationFormat>
  <Paragraphs>2</Paragraphs>
  <Slides>5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Parfois, on n’a pas besoin de long discours… Une petite attention, une petite pensée, un petit mot … Trois petits riens qui font du bien !!!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BAPST</dc:creator>
  <cp:lastModifiedBy>BAPST</cp:lastModifiedBy>
  <cp:revision>17</cp:revision>
  <dcterms:created xsi:type="dcterms:W3CDTF">2019-12-26T11:50:21Z</dcterms:created>
  <dcterms:modified xsi:type="dcterms:W3CDTF">2019-12-27T09:54:07Z</dcterms:modified>
</cp:coreProperties>
</file>