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3" r:id="rId8"/>
    <p:sldId id="262" r:id="rId9"/>
    <p:sldId id="264" r:id="rId10"/>
    <p:sldId id="265" r:id="rId11"/>
    <p:sldId id="268" r:id="rId12"/>
    <p:sldId id="269" r:id="rId13"/>
    <p:sldId id="270" r:id="rId14"/>
    <p:sldId id="271" r:id="rId15"/>
    <p:sldId id="266" r:id="rId16"/>
    <p:sldId id="267" r:id="rId17"/>
    <p:sldId id="272" r:id="rId18"/>
    <p:sldId id="273" r:id="rId19"/>
    <p:sldId id="275" r:id="rId20"/>
    <p:sldId id="276" r:id="rId21"/>
    <p:sldId id="274" r:id="rId22"/>
    <p:sldId id="277" r:id="rId23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6" d="100"/>
          <a:sy n="76" d="100"/>
        </p:scale>
        <p:origin x="6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179F-D9B4-4015-9B6F-E1241E07FE4C}" type="datetimeFigureOut">
              <a:rPr lang="es-PE" smtClean="0"/>
              <a:t>10/10/2022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CDB34-492B-4AF9-A55D-61AFFFF36F96}" type="slidenum">
              <a:rPr lang="es-PE" smtClean="0"/>
              <a:t>‹N°›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47631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179F-D9B4-4015-9B6F-E1241E07FE4C}" type="datetimeFigureOut">
              <a:rPr lang="es-PE" smtClean="0"/>
              <a:t>10/10/2022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CDB34-492B-4AF9-A55D-61AFFFF36F96}" type="slidenum">
              <a:rPr lang="es-PE" smtClean="0"/>
              <a:t>‹N°›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39845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179F-D9B4-4015-9B6F-E1241E07FE4C}" type="datetimeFigureOut">
              <a:rPr lang="es-PE" smtClean="0"/>
              <a:t>10/10/2022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CDB34-492B-4AF9-A55D-61AFFFF36F96}" type="slidenum">
              <a:rPr lang="es-PE" smtClean="0"/>
              <a:t>‹N°›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01671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179F-D9B4-4015-9B6F-E1241E07FE4C}" type="datetimeFigureOut">
              <a:rPr lang="es-PE" smtClean="0"/>
              <a:t>10/10/2022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CDB34-492B-4AF9-A55D-61AFFFF36F96}" type="slidenum">
              <a:rPr lang="es-PE" smtClean="0"/>
              <a:t>‹N°›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60995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179F-D9B4-4015-9B6F-E1241E07FE4C}" type="datetimeFigureOut">
              <a:rPr lang="es-PE" smtClean="0"/>
              <a:t>10/10/2022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CDB34-492B-4AF9-A55D-61AFFFF36F96}" type="slidenum">
              <a:rPr lang="es-PE" smtClean="0"/>
              <a:t>‹N°›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92212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179F-D9B4-4015-9B6F-E1241E07FE4C}" type="datetimeFigureOut">
              <a:rPr lang="es-PE" smtClean="0"/>
              <a:t>10/10/2022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CDB34-492B-4AF9-A55D-61AFFFF36F96}" type="slidenum">
              <a:rPr lang="es-PE" smtClean="0"/>
              <a:t>‹N°›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08973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179F-D9B4-4015-9B6F-E1241E07FE4C}" type="datetimeFigureOut">
              <a:rPr lang="es-PE" smtClean="0"/>
              <a:t>10/10/2022</a:t>
            </a:fld>
            <a:endParaRPr lang="es-PE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CDB34-492B-4AF9-A55D-61AFFFF36F96}" type="slidenum">
              <a:rPr lang="es-PE" smtClean="0"/>
              <a:t>‹N°›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74129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179F-D9B4-4015-9B6F-E1241E07FE4C}" type="datetimeFigureOut">
              <a:rPr lang="es-PE" smtClean="0"/>
              <a:t>10/10/2022</a:t>
            </a:fld>
            <a:endParaRPr lang="es-PE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CDB34-492B-4AF9-A55D-61AFFFF36F96}" type="slidenum">
              <a:rPr lang="es-PE" smtClean="0"/>
              <a:t>‹N°›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32853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179F-D9B4-4015-9B6F-E1241E07FE4C}" type="datetimeFigureOut">
              <a:rPr lang="es-PE" smtClean="0"/>
              <a:t>10/10/2022</a:t>
            </a:fld>
            <a:endParaRPr lang="es-PE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CDB34-492B-4AF9-A55D-61AFFFF36F96}" type="slidenum">
              <a:rPr lang="es-PE" smtClean="0"/>
              <a:t>‹N°›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31708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179F-D9B4-4015-9B6F-E1241E07FE4C}" type="datetimeFigureOut">
              <a:rPr lang="es-PE" smtClean="0"/>
              <a:t>10/10/2022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CDB34-492B-4AF9-A55D-61AFFFF36F96}" type="slidenum">
              <a:rPr lang="es-PE" smtClean="0"/>
              <a:t>‹N°›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16231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179F-D9B4-4015-9B6F-E1241E07FE4C}" type="datetimeFigureOut">
              <a:rPr lang="es-PE" smtClean="0"/>
              <a:t>10/10/2022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CDB34-492B-4AF9-A55D-61AFFFF36F96}" type="slidenum">
              <a:rPr lang="es-PE" smtClean="0"/>
              <a:t>‹N°›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38615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C179F-D9B4-4015-9B6F-E1241E07FE4C}" type="datetimeFigureOut">
              <a:rPr lang="es-PE" smtClean="0"/>
              <a:t>10/10/2022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1CDB34-492B-4AF9-A55D-61AFFFF36F96}" type="slidenum">
              <a:rPr lang="es-PE" smtClean="0"/>
              <a:t>‹N°›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44389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37.jpg"/><Relationship Id="rId7" Type="http://schemas.openxmlformats.org/officeDocument/2006/relationships/image" Target="../media/image41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Relationship Id="rId9" Type="http://schemas.openxmlformats.org/officeDocument/2006/relationships/image" Target="../media/image4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45.jpg"/><Relationship Id="rId7" Type="http://schemas.openxmlformats.org/officeDocument/2006/relationships/image" Target="../media/image49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10" Type="http://schemas.openxmlformats.org/officeDocument/2006/relationships/image" Target="../media/image52.jpg"/><Relationship Id="rId4" Type="http://schemas.openxmlformats.org/officeDocument/2006/relationships/image" Target="../media/image46.jpg"/><Relationship Id="rId9" Type="http://schemas.openxmlformats.org/officeDocument/2006/relationships/image" Target="../media/image5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24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55" y="178215"/>
            <a:ext cx="9263744" cy="6501567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9905999" y="428178"/>
            <a:ext cx="2054223" cy="60016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9600" b="1" cap="none" spc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/>
                <a:latin typeface="Cooper Black" panose="0208090404030B020404" pitchFamily="18" charset="0"/>
              </a:rPr>
              <a:t>2</a:t>
            </a:r>
          </a:p>
          <a:p>
            <a:pPr algn="ctr"/>
            <a:r>
              <a:rPr lang="es-ES" sz="96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Cooper Black" panose="0208090404030B020404" pitchFamily="18" charset="0"/>
              </a:rPr>
              <a:t>0</a:t>
            </a:r>
          </a:p>
          <a:p>
            <a:pPr algn="ctr"/>
            <a:r>
              <a:rPr lang="es-ES" sz="9600" b="1" cap="none" spc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/>
                <a:latin typeface="Cooper Black" panose="0208090404030B020404" pitchFamily="18" charset="0"/>
              </a:rPr>
              <a:t>2</a:t>
            </a:r>
          </a:p>
          <a:p>
            <a:pPr algn="ctr"/>
            <a:r>
              <a:rPr lang="es-ES" sz="96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Cooper Black" panose="0208090404030B020404" pitchFamily="18" charset="0"/>
              </a:rPr>
              <a:t>1</a:t>
            </a:r>
            <a:endParaRPr lang="es-ES" sz="9600" b="1" cap="none" spc="0" dirty="0">
              <a:ln w="222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/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8881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" name="Rectángulo 2"/>
          <p:cNvSpPr/>
          <p:nvPr/>
        </p:nvSpPr>
        <p:spPr>
          <a:xfrm>
            <a:off x="-1" y="457200"/>
            <a:ext cx="8307677" cy="234709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s-PE" sz="4000" b="1" dirty="0">
                <a:latin typeface="Berlin Sans FB Demi" panose="020E08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AA.HH MARIATEGUI</a:t>
            </a: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s-PE" sz="4000" b="1" dirty="0">
                <a:effectLst/>
                <a:latin typeface="Berlin Sans FB Demi" panose="020E08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LIMA</a:t>
            </a: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s-PE" sz="4000" b="1" dirty="0">
                <a:latin typeface="Berlin Sans FB Demi" panose="020E08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ANCON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8" y="3418114"/>
            <a:ext cx="3762959" cy="282221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473" y="3417858"/>
            <a:ext cx="3760948" cy="2822475"/>
          </a:xfrm>
          <a:prstGeom prst="rect">
            <a:avLst/>
          </a:prstGeom>
        </p:spPr>
      </p:pic>
      <p:pic>
        <p:nvPicPr>
          <p:cNvPr id="8" name="WhatsApp Video 2022-03-03 at 7.33.02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5400000">
            <a:off x="6880796" y="1551302"/>
            <a:ext cx="6341695" cy="348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92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12" y="272142"/>
            <a:ext cx="3371851" cy="449580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074" y="1360713"/>
            <a:ext cx="3927022" cy="523602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/>
        </p:blipFill>
        <p:spPr>
          <a:xfrm>
            <a:off x="8122784" y="272142"/>
            <a:ext cx="3857625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9427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07" y="283028"/>
            <a:ext cx="2419350" cy="32258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993" y="283028"/>
            <a:ext cx="1831521" cy="325603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50" y="301774"/>
            <a:ext cx="1820977" cy="323729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758" y="283028"/>
            <a:ext cx="1831521" cy="325603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010" y="301774"/>
            <a:ext cx="1820976" cy="323729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927" y="3818463"/>
            <a:ext cx="2081893" cy="277585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136" y="3778550"/>
            <a:ext cx="2111828" cy="281577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280" y="3818467"/>
            <a:ext cx="3754549" cy="281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2554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424543"/>
            <a:ext cx="1763486" cy="235131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2" r="24715"/>
          <a:stretch/>
        </p:blipFill>
        <p:spPr>
          <a:xfrm>
            <a:off x="323850" y="2973161"/>
            <a:ext cx="3420836" cy="348951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69"/>
          <a:stretch/>
        </p:blipFill>
        <p:spPr>
          <a:xfrm>
            <a:off x="2433427" y="365919"/>
            <a:ext cx="1700212" cy="240993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168" y="424543"/>
            <a:ext cx="1355590" cy="240993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399" y="3051628"/>
            <a:ext cx="1918716" cy="341105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36"/>
          <a:stretch/>
        </p:blipFill>
        <p:spPr>
          <a:xfrm>
            <a:off x="6096000" y="3051628"/>
            <a:ext cx="2662535" cy="341105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/>
          <a:stretch/>
        </p:blipFill>
        <p:spPr>
          <a:xfrm>
            <a:off x="6232287" y="424543"/>
            <a:ext cx="3448978" cy="2425062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87"/>
          <a:stretch/>
        </p:blipFill>
        <p:spPr>
          <a:xfrm>
            <a:off x="8973420" y="3062147"/>
            <a:ext cx="2623385" cy="3400531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72"/>
          <a:stretch/>
        </p:blipFill>
        <p:spPr>
          <a:xfrm>
            <a:off x="9980491" y="465362"/>
            <a:ext cx="1616314" cy="233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2558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3" name="WhatsApp Video 2022-03-03 at 7.34.26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217" y="309154"/>
            <a:ext cx="9947563" cy="547116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62799" y="6334780"/>
            <a:ext cx="1166639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cap="none" spc="0" dirty="0">
                <a:ln w="22225">
                  <a:noFill/>
                  <a:prstDash val="solid"/>
                </a:ln>
                <a:solidFill>
                  <a:srgbClr val="00B0F0"/>
                </a:solidFill>
                <a:effectLst/>
              </a:rPr>
              <a:t>HABIAN 5 AUTOS Y AUN FALTABA CANASTAS Y LLEGARON 2 MAS A LA AYUDA</a:t>
            </a:r>
          </a:p>
        </p:txBody>
      </p:sp>
    </p:spTree>
    <p:extLst>
      <p:ext uri="{BB962C8B-B14F-4D97-AF65-F5344CB8AC3E}">
        <p14:creationId xmlns:p14="http://schemas.microsoft.com/office/powerpoint/2010/main" val="31993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3636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807" y="985157"/>
            <a:ext cx="5081229" cy="508122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29" y="985157"/>
            <a:ext cx="5187686" cy="518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375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4"/>
          <a:stretch/>
        </p:blipFill>
        <p:spPr>
          <a:xfrm>
            <a:off x="4128003" y="1676444"/>
            <a:ext cx="3580202" cy="328936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005" y="3599744"/>
            <a:ext cx="3127756" cy="312775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01" y="3599744"/>
            <a:ext cx="3024000" cy="30240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860" y="206916"/>
            <a:ext cx="3120901" cy="312090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01" y="206916"/>
            <a:ext cx="2939056" cy="293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6021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28" y="1322614"/>
            <a:ext cx="5631545" cy="422365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22614"/>
            <a:ext cx="5617028" cy="421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717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3"/>
          <a:stretch/>
        </p:blipFill>
        <p:spPr>
          <a:xfrm>
            <a:off x="315686" y="1047746"/>
            <a:ext cx="5212491" cy="456449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863" y="1123947"/>
            <a:ext cx="5980657" cy="448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7595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72" y="1424667"/>
            <a:ext cx="5344886" cy="400866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193" y="1394732"/>
            <a:ext cx="5381435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277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" name="Rectángulo 1"/>
          <p:cNvSpPr/>
          <p:nvPr/>
        </p:nvSpPr>
        <p:spPr>
          <a:xfrm>
            <a:off x="370781" y="511114"/>
            <a:ext cx="558437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s-PE" sz="20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Señores:  </a:t>
            </a:r>
            <a:r>
              <a:rPr lang="es-PE" sz="2000" b="1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Iglesia Luz del Mundo, </a:t>
            </a:r>
            <a:r>
              <a:rPr lang="es-PE" sz="20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Asociación</a:t>
            </a:r>
            <a:r>
              <a:rPr lang="es-PE" sz="2000" b="1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PE" sz="2000" b="1" dirty="0" err="1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Quetzalma</a:t>
            </a:r>
            <a:r>
              <a:rPr lang="es-PE" sz="2000" b="1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JMH </a:t>
            </a:r>
            <a:r>
              <a:rPr lang="es-PE" sz="2000" b="1" dirty="0" err="1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Sistems</a:t>
            </a:r>
            <a:r>
              <a:rPr lang="es-PE" sz="2000" b="1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L &amp;M</a:t>
            </a:r>
            <a:r>
              <a:rPr lang="es-PE" sz="20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PE" sz="2000" dirty="0" err="1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Laboratory</a:t>
            </a:r>
            <a:r>
              <a:rPr lang="es-PE" sz="20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SAC</a:t>
            </a:r>
            <a:r>
              <a:rPr lang="es-PE" sz="2000" b="1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El Papú, </a:t>
            </a:r>
            <a:r>
              <a:rPr lang="es-PE" sz="2000" b="1" dirty="0" err="1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Pet</a:t>
            </a:r>
            <a:r>
              <a:rPr lang="es-PE" sz="2000" b="1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Shop, Manaditas, Hermanos</a:t>
            </a:r>
            <a:r>
              <a:rPr lang="es-PE" sz="20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s-PE" sz="2000" b="1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Amigos</a:t>
            </a:r>
            <a:r>
              <a:rPr lang="es-PE" sz="20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Colaboradores. Primeramente, me es grato expresarles que para mí es una dicha inigualable saber que cuento con ustedes cada año para hacer esta ayuda humanitaria, donde lo único importante es poder llevar una sonrisa y un poquito de lo que recibimos para hacer que el mas necesitado reciba un momento de regocijo y gratitud al cielo.</a:t>
            </a:r>
            <a:endParaRPr lang="es-PE" sz="1400" dirty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s-PE" sz="20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PE" sz="1400" dirty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PE" sz="24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Este año hemos alcanzado reunir 300 canastas</a:t>
            </a:r>
            <a:endParaRPr lang="es-PE" sz="24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934" y="391886"/>
            <a:ext cx="3040743" cy="228055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705" y="2094031"/>
            <a:ext cx="3288634" cy="246647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2" r="19495" b="19253"/>
          <a:stretch/>
        </p:blipFill>
        <p:spPr>
          <a:xfrm>
            <a:off x="6516955" y="4317402"/>
            <a:ext cx="3299734" cy="236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1283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08" y="1116265"/>
            <a:ext cx="5682343" cy="426175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504" y="1116265"/>
            <a:ext cx="5682343" cy="426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7488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3" b="4514"/>
          <a:stretch/>
        </p:blipFill>
        <p:spPr>
          <a:xfrm>
            <a:off x="2427847" y="1875553"/>
            <a:ext cx="7291615" cy="4862945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556895" y="60614"/>
            <a:ext cx="903351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Iniciamos  15 de Diciembre y </a:t>
            </a:r>
          </a:p>
          <a:p>
            <a:pPr algn="ctr"/>
            <a:r>
              <a:rPr lang="es-E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Culminamos el 28 de Enero</a:t>
            </a:r>
          </a:p>
        </p:txBody>
      </p:sp>
    </p:spTree>
    <p:extLst>
      <p:ext uri="{BB962C8B-B14F-4D97-AF65-F5344CB8AC3E}">
        <p14:creationId xmlns:p14="http://schemas.microsoft.com/office/powerpoint/2010/main" val="25217293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4" t="122" r="13478" b="-122"/>
          <a:stretch/>
        </p:blipFill>
        <p:spPr>
          <a:xfrm>
            <a:off x="4286597" y="41565"/>
            <a:ext cx="7905403" cy="6835255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22524" y="315574"/>
            <a:ext cx="6752101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“Cual es la esencia de la vida, servir a otros y hacer el Bien”</a:t>
            </a:r>
          </a:p>
        </p:txBody>
      </p:sp>
      <p:sp>
        <p:nvSpPr>
          <p:cNvPr id="8" name="Rectángulo 7"/>
          <p:cNvSpPr/>
          <p:nvPr/>
        </p:nvSpPr>
        <p:spPr>
          <a:xfrm>
            <a:off x="0" y="4358331"/>
            <a:ext cx="5330625" cy="215443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8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Gracias</a:t>
            </a:r>
          </a:p>
          <a:p>
            <a:pPr algn="ctr"/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2022 Nos espera</a:t>
            </a:r>
            <a:endParaRPr lang="es-E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9579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19414" y="-51658"/>
            <a:ext cx="2778147" cy="370419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95" y="3556622"/>
            <a:ext cx="3755571" cy="281667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95" y="411366"/>
            <a:ext cx="3704198" cy="277814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16" y="3679371"/>
            <a:ext cx="3591906" cy="269392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136" y="763363"/>
            <a:ext cx="3436949" cy="458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680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" name="Rectángulo 2"/>
          <p:cNvSpPr/>
          <p:nvPr/>
        </p:nvSpPr>
        <p:spPr>
          <a:xfrm>
            <a:off x="5976256" y="858722"/>
            <a:ext cx="5791201" cy="4481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s-PE" sz="2400" b="1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Finalmente </a:t>
            </a:r>
            <a:r>
              <a:rPr lang="es-PE" sz="24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queremos decirle que es nuestra Oración incesante a favor de cada uno de Ustedes, por su familia, por su Empresa, trabajadores, Junta Directiva que puedan recibir el premio del Cielo y cada año estemos más unidos en esta gran tarea que solo hace que en forma individual podamos dar la esencia de nuestro corazón.</a:t>
            </a:r>
            <a:endParaRPr lang="es-PE" sz="1600" dirty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46" y="1127671"/>
            <a:ext cx="5027867" cy="377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576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" name="Rectángulo 2"/>
          <p:cNvSpPr/>
          <p:nvPr/>
        </p:nvSpPr>
        <p:spPr>
          <a:xfrm>
            <a:off x="88963" y="1598184"/>
            <a:ext cx="1785257" cy="374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s-PE" b="1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Contamos con la ayuda   de 7 autos que han trabajado arduamente y    esperamos el próximo año poder contar con ellos también. </a:t>
            </a:r>
            <a:endParaRPr lang="es-PE" sz="1200" b="1" dirty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836" y="239486"/>
            <a:ext cx="2424794" cy="323305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929" y="239486"/>
            <a:ext cx="2506436" cy="334191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592" y="239486"/>
            <a:ext cx="4453102" cy="334191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363" y="3717264"/>
            <a:ext cx="3971408" cy="297855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3730422"/>
            <a:ext cx="3810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192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28" y="527957"/>
            <a:ext cx="3505200" cy="26289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714" y="609599"/>
            <a:ext cx="3396343" cy="254725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013" y="609599"/>
            <a:ext cx="3467101" cy="260032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28" y="3423557"/>
            <a:ext cx="3505200" cy="26289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714" y="3423557"/>
            <a:ext cx="3505200" cy="26289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820" y="3390219"/>
            <a:ext cx="3287486" cy="328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699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" name="Rectángulo 2"/>
          <p:cNvSpPr/>
          <p:nvPr/>
        </p:nvSpPr>
        <p:spPr>
          <a:xfrm>
            <a:off x="0" y="278255"/>
            <a:ext cx="3661683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s-PE" sz="4000" b="1" dirty="0">
                <a:latin typeface="Berlin Sans FB Demi" panose="020E08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TRUJILLO</a:t>
            </a:r>
            <a:endParaRPr lang="es-PE" sz="2800" b="1" dirty="0">
              <a:effectLst/>
              <a:latin typeface="Berlin Sans FB Demi" panose="020E0802020502020306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064" y="278255"/>
            <a:ext cx="3345961" cy="594837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67" y="1719941"/>
            <a:ext cx="3380016" cy="450668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566" y="747849"/>
            <a:ext cx="4100523" cy="547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059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06" y="1175603"/>
            <a:ext cx="2535072" cy="450679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367" y="508473"/>
            <a:ext cx="3094060" cy="55005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370" y="575419"/>
            <a:ext cx="4067656" cy="543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921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" name="Rectángulo 2"/>
          <p:cNvSpPr/>
          <p:nvPr/>
        </p:nvSpPr>
        <p:spPr>
          <a:xfrm>
            <a:off x="402771" y="2771083"/>
            <a:ext cx="4114800" cy="7585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s-PE" sz="4000" b="1" dirty="0">
                <a:latin typeface="Berlin Sans FB Demi" panose="020E08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PIEDRA GACHA</a:t>
            </a:r>
            <a:endParaRPr lang="es-PE" sz="2800" b="1" dirty="0">
              <a:effectLst/>
              <a:latin typeface="Berlin Sans FB Demi" panose="020E0802020502020306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787" y="1288444"/>
            <a:ext cx="1926499" cy="4281109"/>
          </a:xfrm>
          <a:prstGeom prst="rect">
            <a:avLst/>
          </a:prstGeom>
        </p:spPr>
      </p:pic>
      <p:pic>
        <p:nvPicPr>
          <p:cNvPr id="5" name="WhatsApp Video 2021-12-28 at 3.09.20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5400000">
            <a:off x="4229099" y="1398950"/>
            <a:ext cx="6096000" cy="406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20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238</Words>
  <Application>Microsoft Office PowerPoint</Application>
  <PresentationFormat>Grand écran</PresentationFormat>
  <Paragraphs>20</Paragraphs>
  <Slides>22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30" baseType="lpstr">
      <vt:lpstr>Arial</vt:lpstr>
      <vt:lpstr>Berlin Sans FB Demi</vt:lpstr>
      <vt:lpstr>Calibri</vt:lpstr>
      <vt:lpstr>Calibri Light</vt:lpstr>
      <vt:lpstr>Century Gothic</vt:lpstr>
      <vt:lpstr>Cooper Black</vt:lpstr>
      <vt:lpstr>Times New Roman</vt:lpstr>
      <vt:lpstr>Tema de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Marlene</cp:lastModifiedBy>
  <cp:revision>13</cp:revision>
  <dcterms:created xsi:type="dcterms:W3CDTF">2022-03-03T23:58:14Z</dcterms:created>
  <dcterms:modified xsi:type="dcterms:W3CDTF">2022-10-10T10:06:21Z</dcterms:modified>
</cp:coreProperties>
</file>